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1" r:id="rId5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533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5" d="100"/>
          <a:sy n="35" d="100"/>
        </p:scale>
        <p:origin x="-10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ECE-1CAE-450C-8F53-FCF0586BB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4735-EF73-40DB-8945-4CFD8387D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352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ECE-1CAE-450C-8F53-FCF0586BB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4735-EF73-40DB-8945-4CFD8387D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272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ECE-1CAE-450C-8F53-FCF0586BB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4735-EF73-40DB-8945-4CFD8387D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21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ECE-1CAE-450C-8F53-FCF0586BB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4735-EF73-40DB-8945-4CFD8387D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30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ECE-1CAE-450C-8F53-FCF0586BB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4735-EF73-40DB-8945-4CFD8387D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290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ECE-1CAE-450C-8F53-FCF0586BB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4735-EF73-40DB-8945-4CFD8387D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77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ECE-1CAE-450C-8F53-FCF0586BB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4735-EF73-40DB-8945-4CFD8387D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8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ECE-1CAE-450C-8F53-FCF0586BB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4735-EF73-40DB-8945-4CFD8387D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86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ECE-1CAE-450C-8F53-FCF0586BB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4735-EF73-40DB-8945-4CFD8387D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94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ECE-1CAE-450C-8F53-FCF0586BB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4735-EF73-40DB-8945-4CFD8387D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18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ECE-1CAE-450C-8F53-FCF0586BB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4735-EF73-40DB-8945-4CFD8387D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81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E2ECE-1CAE-450C-8F53-FCF0586BB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44735-EF73-40DB-8945-4CFD8387D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27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33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" y="-1"/>
            <a:ext cx="4511041" cy="684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Дизайнер ДВиКП\Desktop\Бессмерный полк с орденом вов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02" y="1242591"/>
            <a:ext cx="3582878" cy="428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66004" y="4299065"/>
            <a:ext cx="7430746" cy="780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600" b="1" dirty="0" smtClean="0">
                <a:solidFill>
                  <a:schemeClr val="bg1"/>
                </a:solidFill>
              </a:rPr>
              <a:t>ПРАЗДНОВАНИЕ </a:t>
            </a:r>
          </a:p>
          <a:p>
            <a:pPr algn="l"/>
            <a:r>
              <a:rPr lang="ru-RU" sz="2700" b="1" dirty="0" smtClean="0">
                <a:solidFill>
                  <a:schemeClr val="bg1"/>
                </a:solidFill>
              </a:rPr>
              <a:t>75-летия Победы в Великой Отечественной войне 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на территории Белгородской области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0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8984" y="165463"/>
            <a:ext cx="11801224" cy="61917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3110669"/>
            <a:ext cx="8566484" cy="3017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1244084"/>
            <a:ext cx="9203821" cy="430892"/>
          </a:xfrm>
          <a:prstGeom prst="rect">
            <a:avLst/>
          </a:prstGeom>
          <a:solidFill>
            <a:srgbClr val="B53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8983" y="3566531"/>
            <a:ext cx="8343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Исполнение военных песен в рамках акции «</a:t>
            </a:r>
            <a:r>
              <a:rPr lang="en-US" sz="1600" b="1" dirty="0" smtClean="0"/>
              <a:t>#</a:t>
            </a:r>
            <a:r>
              <a:rPr lang="ru-RU" sz="1600" b="1" dirty="0" err="1" smtClean="0"/>
              <a:t>ПоемДвором</a:t>
            </a:r>
            <a:r>
              <a:rPr lang="ru-RU" sz="1600" b="1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Оформление своих домов Знаменем Победы, Георгиевскими знаменем, </a:t>
            </a:r>
            <a:r>
              <a:rPr lang="ru-RU" sz="1600" b="1" dirty="0" err="1" smtClean="0"/>
              <a:t>Триколором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«Бессмертный полк» онлайн на ТРК «Мир Белогорья»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Передача волонтерами подарков ветеранам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Оформление окон домов рисунками «</a:t>
            </a:r>
            <a:r>
              <a:rPr lang="en-US" sz="1600" b="1" dirty="0" smtClean="0"/>
              <a:t>#</a:t>
            </a:r>
            <a:r>
              <a:rPr lang="ru-RU" sz="1600" b="1" dirty="0" err="1" smtClean="0"/>
              <a:t>Мирные_окна</a:t>
            </a:r>
            <a:r>
              <a:rPr lang="ru-RU" sz="1600" b="1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Выход с портретами бабушек и прабабушек, дедушек и прадедушек на балконы под песню День Победы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Полёт Белгород-Прохоровка-Томаровка «Под Знаменем Победы»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Вечерняя акция «Фонарики Победы»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1252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2192000" cy="1244084"/>
          </a:xfrm>
          <a:prstGeom prst="rect">
            <a:avLst/>
          </a:prstGeom>
          <a:solidFill>
            <a:srgbClr val="B53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43429" y="460490"/>
            <a:ext cx="6954342" cy="780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подготовки празднования 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Дня Великой Победы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1871" y="1244084"/>
            <a:ext cx="704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B5330B"/>
                </a:solidFill>
              </a:rPr>
              <a:t>1</a:t>
            </a:r>
            <a:endParaRPr lang="ru-RU" sz="8000" dirty="0">
              <a:solidFill>
                <a:srgbClr val="B5330B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3195" y="1548884"/>
            <a:ext cx="88535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B5330B"/>
                </a:solidFill>
              </a:rPr>
              <a:t>Проинформировать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жителей о регистрации на сайте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POLK31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(Белгородский бессмертный полк)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1871" y="2300823"/>
            <a:ext cx="704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B5330B"/>
                </a:solidFill>
              </a:rPr>
              <a:t>2</a:t>
            </a:r>
            <a:endParaRPr lang="ru-RU" sz="8000" dirty="0">
              <a:solidFill>
                <a:srgbClr val="B5330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3195" y="2605623"/>
            <a:ext cx="96078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B5330B"/>
                </a:solidFill>
              </a:rPr>
              <a:t>Проинформировать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жителей о возможности приобретения флагов: </a:t>
            </a:r>
          </a:p>
          <a:p>
            <a:r>
              <a:rPr lang="ru-RU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Триколор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Знамя Победы, Георгиевское знамя (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www.whitecity.pro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1871" y="3332262"/>
            <a:ext cx="704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B5330B"/>
                </a:solidFill>
              </a:rPr>
              <a:t>3</a:t>
            </a:r>
            <a:endParaRPr lang="ru-RU" sz="8000" dirty="0">
              <a:solidFill>
                <a:srgbClr val="B5330B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73195" y="3637062"/>
            <a:ext cx="9051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B5330B"/>
                </a:solidFill>
              </a:rPr>
              <a:t>Обеспечить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звучание песен Победы в общественном транспорте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1871" y="4337149"/>
            <a:ext cx="704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B5330B"/>
                </a:solidFill>
              </a:rPr>
              <a:t>4</a:t>
            </a:r>
            <a:endParaRPr lang="ru-RU" sz="8000" dirty="0">
              <a:solidFill>
                <a:srgbClr val="B5330B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3195" y="4641949"/>
            <a:ext cx="75904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B5330B"/>
                </a:solidFill>
              </a:rPr>
              <a:t>Обеспечить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работу звукоусиливающего оборудования </a:t>
            </a:r>
          </a:p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всех доступных уличных площадках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7998" y="5387638"/>
            <a:ext cx="704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B5330B"/>
                </a:solidFill>
              </a:rPr>
              <a:t>5</a:t>
            </a:r>
            <a:endParaRPr lang="ru-RU" sz="8000" dirty="0">
              <a:solidFill>
                <a:srgbClr val="B5330B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73195" y="5816263"/>
            <a:ext cx="6524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B5330B"/>
                </a:solidFill>
              </a:rPr>
              <a:t>Организовать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синхронность проведения акции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265" y="-147231"/>
            <a:ext cx="707103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b="1" dirty="0" smtClean="0">
                <a:solidFill>
                  <a:schemeClr val="bg1"/>
                </a:solidFill>
              </a:rPr>
              <a:t>«5 шагов» 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xmlns="" val="42143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1657350"/>
          </a:xfrm>
          <a:prstGeom prst="rect">
            <a:avLst/>
          </a:prstGeom>
          <a:solidFill>
            <a:srgbClr val="B53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7225" y="387173"/>
            <a:ext cx="11582400" cy="780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chemeClr val="bg1"/>
                </a:solidFill>
              </a:rPr>
              <a:t>Хронометраж Дня Великой Победы 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3" name="Picture 3" descr="C:\Users\Дизайнер ДВиКП\Desktop\Бессмерный полк с орденом вов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91" y="221980"/>
            <a:ext cx="1107034" cy="132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4108" y="1822172"/>
            <a:ext cx="9921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B5330B"/>
                </a:solidFill>
              </a:rPr>
              <a:t>Размещаем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флаги на своих домах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Триколор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Знамя Победы, Георгиевское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знамя)  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350" y="1628077"/>
            <a:ext cx="1560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B5330B"/>
                </a:solidFill>
              </a:rPr>
              <a:t>8 мая</a:t>
            </a:r>
            <a:endParaRPr lang="ru-RU" sz="4400" dirty="0">
              <a:solidFill>
                <a:srgbClr val="B5330B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5621" y="2528265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B5330B"/>
                </a:solidFill>
              </a:rPr>
              <a:t>10:00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3825" y="2386879"/>
            <a:ext cx="1560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B5330B"/>
                </a:solidFill>
              </a:rPr>
              <a:t>9 мая</a:t>
            </a:r>
            <a:endParaRPr lang="ru-RU" sz="4400" dirty="0">
              <a:solidFill>
                <a:srgbClr val="B5330B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38184" y="2610167"/>
            <a:ext cx="8725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B5330B"/>
                </a:solidFill>
              </a:rPr>
              <a:t>Обращение Президента Российской Федерации </a:t>
            </a:r>
            <a:r>
              <a:rPr lang="ru-RU" sz="2400" b="1" dirty="0" err="1" smtClean="0">
                <a:solidFill>
                  <a:srgbClr val="B5330B"/>
                </a:solidFill>
              </a:rPr>
              <a:t>В.В.Путина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75146" y="3103699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B5330B"/>
                </a:solidFill>
              </a:rPr>
              <a:t>12:00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48862" y="3133522"/>
            <a:ext cx="8739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B5330B"/>
                </a:solidFill>
              </a:rPr>
              <a:t>Слушаем</a:t>
            </a:r>
            <a:r>
              <a:rPr lang="ru-RU" sz="2400" b="1" dirty="0" smtClean="0">
                <a:solidFill>
                  <a:srgbClr val="B5330B"/>
                </a:solidFill>
              </a:rPr>
              <a:t> реквием. Минута молчания.</a:t>
            </a:r>
            <a:endParaRPr lang="ru-RU" sz="2400" b="1" dirty="0">
              <a:solidFill>
                <a:srgbClr val="B5330B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84671" y="4670053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B5330B"/>
                </a:solidFill>
              </a:rPr>
              <a:t>12:15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62898" y="4677159"/>
            <a:ext cx="9180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B5330B"/>
                </a:solidFill>
              </a:rPr>
              <a:t>Размещаем</a:t>
            </a:r>
            <a:r>
              <a:rPr lang="ru-RU" sz="2400" b="1" dirty="0" smtClean="0">
                <a:solidFill>
                  <a:srgbClr val="B5330B"/>
                </a:solidFill>
              </a:rPr>
              <a:t> фотографии во всех социальных сетях </a:t>
            </a:r>
          </a:p>
          <a:p>
            <a:r>
              <a:rPr lang="ru-RU" sz="2200" b="1" dirty="0" smtClean="0">
                <a:solidFill>
                  <a:srgbClr val="B5330B"/>
                </a:solidFill>
              </a:rPr>
              <a:t>с </a:t>
            </a:r>
            <a:r>
              <a:rPr lang="ru-RU" sz="2200" b="1" dirty="0" err="1" smtClean="0">
                <a:solidFill>
                  <a:srgbClr val="B5330B"/>
                </a:solidFill>
              </a:rPr>
              <a:t>хештегом</a:t>
            </a:r>
            <a:r>
              <a:rPr lang="ru-RU" sz="2200" b="1" dirty="0" smtClean="0">
                <a:solidFill>
                  <a:srgbClr val="B5330B"/>
                </a:solidFill>
              </a:rPr>
              <a:t> </a:t>
            </a:r>
            <a:r>
              <a:rPr lang="en-US" sz="2200" b="1" dirty="0" smtClean="0">
                <a:solidFill>
                  <a:srgbClr val="B5330B"/>
                </a:solidFill>
              </a:rPr>
              <a:t>#</a:t>
            </a:r>
            <a:r>
              <a:rPr lang="ru-RU" sz="2200" b="1" dirty="0" smtClean="0">
                <a:solidFill>
                  <a:srgbClr val="B5330B"/>
                </a:solidFill>
              </a:rPr>
              <a:t>полк31</a:t>
            </a:r>
            <a:endParaRPr lang="ru-RU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33471" y="1657350"/>
            <a:ext cx="19050" cy="5276850"/>
          </a:xfrm>
          <a:prstGeom prst="line">
            <a:avLst/>
          </a:prstGeom>
          <a:ln w="28575">
            <a:solidFill>
              <a:srgbClr val="B5330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791689" y="5595761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B5330B"/>
                </a:solidFill>
              </a:rPr>
              <a:t>22:00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62898" y="5664666"/>
            <a:ext cx="93405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B5330B"/>
                </a:solidFill>
              </a:rPr>
              <a:t>Начинаем</a:t>
            </a:r>
            <a:r>
              <a:rPr lang="ru-RU" sz="2400" b="1" dirty="0" smtClean="0">
                <a:solidFill>
                  <a:srgbClr val="B5330B"/>
                </a:solidFill>
              </a:rPr>
              <a:t> проведение акции «Фонарики </a:t>
            </a:r>
            <a:r>
              <a:rPr lang="ru-RU" sz="2400" b="1" dirty="0">
                <a:solidFill>
                  <a:srgbClr val="B5330B"/>
                </a:solidFill>
              </a:rPr>
              <a:t>Победы» </a:t>
            </a:r>
            <a:r>
              <a:rPr lang="ru-RU" sz="2400" b="1" dirty="0" smtClean="0">
                <a:solidFill>
                  <a:srgbClr val="B5330B"/>
                </a:solidFill>
              </a:rPr>
              <a:t>в окнах домов</a:t>
            </a:r>
          </a:p>
          <a:p>
            <a:r>
              <a:rPr lang="ru-RU" b="1" dirty="0" smtClean="0">
                <a:solidFill>
                  <a:srgbClr val="B5330B"/>
                </a:solidFill>
              </a:rPr>
              <a:t>Источником </a:t>
            </a:r>
            <a:r>
              <a:rPr lang="ru-RU" b="1" dirty="0">
                <a:solidFill>
                  <a:srgbClr val="B5330B"/>
                </a:solidFill>
              </a:rPr>
              <a:t>света могут быть свечи, бытовые фонарики, фонарики телефонов и</a:t>
            </a:r>
          </a:p>
          <a:p>
            <a:r>
              <a:rPr lang="ru-RU" b="1" dirty="0">
                <a:solidFill>
                  <a:srgbClr val="B5330B"/>
                </a:solidFill>
              </a:rPr>
              <a:t>смартфонов и др.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6232" y="1018824"/>
            <a:ext cx="5202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 территории Белгородской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95738" y="3700951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B5330B"/>
                </a:solidFill>
              </a:rPr>
              <a:t>12:08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69454" y="3755488"/>
            <a:ext cx="8739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B5330B"/>
                </a:solidFill>
              </a:rPr>
              <a:t>Поем</a:t>
            </a:r>
            <a:r>
              <a:rPr lang="ru-RU" sz="2400" b="1" dirty="0" smtClean="0">
                <a:solidFill>
                  <a:srgbClr val="B5330B"/>
                </a:solidFill>
              </a:rPr>
              <a:t> песню «День Победы» всей семьей с портретами своих ветеранов </a:t>
            </a:r>
            <a:endParaRPr lang="ru-RU" sz="2400" b="1" dirty="0">
              <a:solidFill>
                <a:srgbClr val="B533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0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238</Words>
  <Application>Microsoft Office PowerPoint</Application>
  <PresentationFormat>Произвольный</PresentationFormat>
  <Paragraphs>45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РЕКЛАМНАЯ КАМПАНИЯ  75-летия Победы в Великой Отечественной войне</dc:title>
  <dc:creator>Раенко Анастасия Павловна</dc:creator>
  <cp:lastModifiedBy>Остриков</cp:lastModifiedBy>
  <cp:revision>26</cp:revision>
  <cp:lastPrinted>2020-04-27T07:04:46Z</cp:lastPrinted>
  <dcterms:created xsi:type="dcterms:W3CDTF">2020-04-24T12:51:35Z</dcterms:created>
  <dcterms:modified xsi:type="dcterms:W3CDTF">2020-04-30T10:46:40Z</dcterms:modified>
</cp:coreProperties>
</file>